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9144000"/>
  <p:notesSz cx="6858000" cy="9144000"/>
  <p:embeddedFontLst>
    <p:embeddedFont>
      <p:font typeface="Sniglet"/>
      <p:regular r:id="rId23"/>
    </p:embeddedFont>
    <p:embeddedFont>
      <p:font typeface="Bangers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font" Target="fonts/Bangers-regular.fntdata"/><Relationship Id="rId12" Type="http://schemas.openxmlformats.org/officeDocument/2006/relationships/slide" Target="slides/slide4.xml"/><Relationship Id="rId23" Type="http://schemas.openxmlformats.org/officeDocument/2006/relationships/font" Target="fonts/Sniglet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735013" y="1018118"/>
            <a:ext cx="7878762" cy="5579533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lnTo>
                  <a:pt x="0" y="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06413" y="713318"/>
            <a:ext cx="7878762" cy="5579533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 rot="161729">
            <a:off x="976260" y="1169207"/>
            <a:ext cx="7029878" cy="10135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1052050" y="2061255"/>
            <a:ext cx="7710900" cy="4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6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 rot="5400000">
            <a:off x="4732338" y="217171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 rot="5400000">
            <a:off x="541338" y="19051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316039" y="1227667"/>
            <a:ext cx="6410325" cy="5215467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lnTo>
                  <a:pt x="39612" y="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011239" y="821267"/>
            <a:ext cx="6410325" cy="5215467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lnTo>
                  <a:pt x="39612" y="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2572125" y="2758167"/>
            <a:ext cx="42717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2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4" name="Google Shape;164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9" name="Google Shape;19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 flipH="1" rot="169468">
            <a:off x="3608389" y="861484"/>
            <a:ext cx="5248275" cy="5080000"/>
          </a:xfrm>
          <a:prstGeom prst="wedgeEllipseCallout">
            <a:avLst>
              <a:gd fmla="val -42509" name="adj1"/>
              <a:gd fmla="val 62981" name="adj2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 flipH="1" rot="169468">
            <a:off x="3379789" y="556684"/>
            <a:ext cx="5248275" cy="5080000"/>
          </a:xfrm>
          <a:prstGeom prst="wedgeEllipseCallout">
            <a:avLst>
              <a:gd fmla="val -42509" name="adj1"/>
              <a:gd fmla="val 6298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4101125" y="2212733"/>
            <a:ext cx="3767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4101125" y="3583533"/>
            <a:ext cx="3767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1" name="Google Shape;21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6" name="Google Shape;226;p3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8" name="Google Shape;238;p3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735013" y="1018118"/>
            <a:ext cx="7878762" cy="5579533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lnTo>
                  <a:pt x="0" y="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506413" y="713318"/>
            <a:ext cx="7878762" cy="5579533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 rot="161729">
            <a:off x="976260" y="1169207"/>
            <a:ext cx="7029878" cy="10135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 rot="161729">
            <a:off x="976313" y="1168401"/>
            <a:ext cx="7029450" cy="10138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052514" y="2061633"/>
            <a:ext cx="7710487" cy="4404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762000" y="1752601"/>
            <a:ext cx="7258050" cy="39544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Bangers"/>
              <a:ea typeface="Bangers"/>
              <a:cs typeface="Bangers"/>
              <a:sym typeface="Banger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Sniglet"/>
                <a:ea typeface="Sniglet"/>
                <a:cs typeface="Sniglet"/>
                <a:sym typeface="Sniglet"/>
              </a:rPr>
              <a:t>                          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Sniglet"/>
                <a:ea typeface="Sniglet"/>
                <a:cs typeface="Sniglet"/>
                <a:sym typeface="Sniglet"/>
              </a:rPr>
              <a:t> </a:t>
            </a:r>
            <a:endParaRPr/>
          </a:p>
        </p:txBody>
      </p:sp>
      <p:sp>
        <p:nvSpPr>
          <p:cNvPr id="266" name="Google Shape;266;p43"/>
          <p:cNvSpPr txBox="1"/>
          <p:nvPr/>
        </p:nvSpPr>
        <p:spPr>
          <a:xfrm>
            <a:off x="394580" y="333137"/>
            <a:ext cx="8497899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Starter task: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the dice and break the 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could have a super power what would it be and why?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could travel anywhere in the world where would you go and why?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could only eat one food for the rest of your life what would it be?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favourite sport to do and to watch?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currently watching/listening too/ reading?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a colour what would you be and why?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763" y="316516"/>
            <a:ext cx="1568573" cy="97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/>
          <p:nvPr/>
        </p:nvSpPr>
        <p:spPr>
          <a:xfrm>
            <a:off x="134008" y="427179"/>
            <a:ext cx="9036496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very difficult to describe God, because everyday language is always about ordinary things but God is not ordinary.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 is ‘holy’ meaning special, separate and different.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Because this God is impossible to describe in words, his name is very important and only used with great respect.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4766829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/>
          <p:nvPr/>
        </p:nvSpPr>
        <p:spPr>
          <a:xfrm>
            <a:off x="107504" y="503583"/>
            <a:ext cx="903649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Hebrew scriptures that name is written as JHWH, since Hebrew script originally contained no vowels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is also why his full name is not always written down.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Often </a:t>
            </a:r>
            <a:r>
              <a:rPr b="1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G-d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written instead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4293096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/>
        </p:nvSpPr>
        <p:spPr>
          <a:xfrm>
            <a:off x="395536" y="332656"/>
            <a:ext cx="828092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Jewish faith has many ways of thinking about God.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look at the sheet and tick or cross as asked.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Clipping" id="332" name="Google Shape;3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982661"/>
            <a:ext cx="3168352" cy="34432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54"/>
          <p:cNvSpPr txBox="1"/>
          <p:nvPr/>
        </p:nvSpPr>
        <p:spPr>
          <a:xfrm>
            <a:off x="5796136" y="3861048"/>
            <a:ext cx="2664296" cy="954107"/>
          </a:xfrm>
          <a:prstGeom prst="rect">
            <a:avLst/>
          </a:prstGeom>
          <a:noFill/>
          <a:ln cap="flat" cmpd="sng" w="28575">
            <a:solidFill>
              <a:srgbClr val="33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this into your jotter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/>
          <p:nvPr/>
        </p:nvSpPr>
        <p:spPr>
          <a:xfrm>
            <a:off x="179512" y="332656"/>
            <a:ext cx="8964488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names of God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Judaism the following are the most popular characteristics used to describe God.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Omniscient: All Knowing.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Omnipresent: All present.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Omnibenevolent: All loving.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Omnipotent: All powerful.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Eternal: Has always been and will always be.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Just and merciful: Fair but loving.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4660696"/>
            <a:ext cx="2338386" cy="201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1751490"/>
            <a:ext cx="2232248" cy="245261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5"/>
          <p:cNvSpPr txBox="1"/>
          <p:nvPr/>
        </p:nvSpPr>
        <p:spPr>
          <a:xfrm>
            <a:off x="6542500" y="2708920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words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6"/>
          <p:cNvSpPr/>
          <p:nvPr/>
        </p:nvSpPr>
        <p:spPr>
          <a:xfrm>
            <a:off x="143000" y="836712"/>
            <a:ext cx="651723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each of these words create a picture to help you remember it.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could simply be an object or an emoji or a certain colour or shape.</a:t>
            </a:r>
            <a:endParaRPr/>
          </a:p>
        </p:txBody>
      </p:sp>
      <p:pic>
        <p:nvPicPr>
          <p:cNvPr id="347" name="Google Shape;34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342900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3573016"/>
            <a:ext cx="2952329" cy="20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/>
          <p:nvPr/>
        </p:nvSpPr>
        <p:spPr>
          <a:xfrm>
            <a:off x="6804248" y="260648"/>
            <a:ext cx="2160240" cy="172819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minutes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/>
        </p:nvSpPr>
        <p:spPr>
          <a:xfrm>
            <a:off x="1100621" y="908720"/>
            <a:ext cx="684076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classroom code: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bdt6wuc</a:t>
            </a:r>
            <a:endParaRPr/>
          </a:p>
        </p:txBody>
      </p:sp>
      <p:pic>
        <p:nvPicPr>
          <p:cNvPr descr="Screen Clipping" id="273" name="Google Shape;27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3572001"/>
            <a:ext cx="4218482" cy="248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251520" y="471307"/>
            <a:ext cx="864096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Intentions: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Today we are focusing on the Jewish idea of God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the end the lesson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Explain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least three key ideas about the 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ewish concept of God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2253" y="4002157"/>
            <a:ext cx="5651024" cy="238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101" y="4261538"/>
            <a:ext cx="3222763" cy="212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/>
          <p:nvPr/>
        </p:nvSpPr>
        <p:spPr>
          <a:xfrm>
            <a:off x="323528" y="-5083"/>
            <a:ext cx="841851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Judaism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God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nature of human beings: yetzer tov; yetzer harah; free will; suffering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Covenant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judgement; the Messiah; the Messianic Age; Olam Ha’ba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living according to the Commandments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Rosh Hashanah; Yom Kippur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worship: Shabbat; synagogue</a:t>
            </a:r>
            <a:endParaRPr/>
          </a:p>
        </p:txBody>
      </p:sp>
      <p:sp>
        <p:nvSpPr>
          <p:cNvPr id="286" name="Google Shape;286;p46"/>
          <p:cNvSpPr/>
          <p:nvPr/>
        </p:nvSpPr>
        <p:spPr>
          <a:xfrm>
            <a:off x="300514" y="1268760"/>
            <a:ext cx="3616812" cy="50405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/>
          <p:nvPr/>
        </p:nvSpPr>
        <p:spPr>
          <a:xfrm>
            <a:off x="583096" y="675862"/>
            <a:ext cx="8375373" cy="5632174"/>
          </a:xfrm>
          <a:prstGeom prst="cloud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Calibri"/>
              <a:buNone/>
            </a:pPr>
            <a:r>
              <a:rPr b="0" i="0" lang="en-GB" sz="1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/>
          <p:nvPr/>
        </p:nvSpPr>
        <p:spPr>
          <a:xfrm>
            <a:off x="251520" y="279555"/>
            <a:ext cx="878497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what or who is God?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“Through the history of the universe and in every civilization, people have thought there has to be more to life than just what we can physically see and touch.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belief in a god or gods is a naturally occurring idea and for many there is a need to be a belief or view that something more powerful or transcendent exists, on which many build their lives on.” Anon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/>
          <p:nvPr/>
        </p:nvSpPr>
        <p:spPr>
          <a:xfrm>
            <a:off x="179512" y="0"/>
            <a:ext cx="8784976" cy="528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what or who is God?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“Through the history of the universe and in every civilization, people have thought there has to be </a:t>
            </a: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to life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 just what we can </a:t>
            </a: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physically see and touch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belief in a god or gods is a </a:t>
            </a: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naturally occurring idea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for many </a:t>
            </a: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is a need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have to believe that something more powerful or </a:t>
            </a: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transcendent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exists.” Anon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9"/>
          <p:cNvSpPr/>
          <p:nvPr/>
        </p:nvSpPr>
        <p:spPr>
          <a:xfrm>
            <a:off x="715617" y="4704522"/>
            <a:ext cx="7566992" cy="1873924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Lets consider the 5 words/phrases that are underlined. What do they actually mean? Take a few minutes to think about each one and discuss your ideas, then I will ask people to share their thoughts.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/>
          <p:nvPr/>
        </p:nvSpPr>
        <p:spPr>
          <a:xfrm>
            <a:off x="179512" y="184586"/>
            <a:ext cx="8784976" cy="648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to life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physically see and touch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naturally occurring idea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is a need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transcendent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/>
          <p:nvPr/>
        </p:nvSpPr>
        <p:spPr>
          <a:xfrm>
            <a:off x="539552" y="429602"/>
            <a:ext cx="8424936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Judaism teaches that God has certain characteristics.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of the most important is Monotheism.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nature of God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Monotheism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the belief in one God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Mono = 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Theism = Belief in the existence of God.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4650121"/>
            <a:ext cx="20574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4731084"/>
            <a:ext cx="24193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